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87"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134" autoAdjust="0"/>
  </p:normalViewPr>
  <p:slideViewPr>
    <p:cSldViewPr snapToGrid="0">
      <p:cViewPr varScale="1">
        <p:scale>
          <a:sx n="65" d="100"/>
          <a:sy n="65" d="100"/>
        </p:scale>
        <p:origin x="936" y="6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22.01.2019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22.01.2019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74242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22.01.2019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22.01.2019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22.01.2019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22.01.2019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22.01.2019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22.01.2019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22.01.2019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22.01.2019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22.01.2019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6" Type="http://schemas.openxmlformats.org/officeDocument/2006/relationships/hyperlink" Target="https://pixabay.com/de/puzzle-letztes-teilchen-st%C3%BCck-654956/" TargetMode="External"/><Relationship Id="rId5" Type="http://schemas.openxmlformats.org/officeDocument/2006/relationships/hyperlink" Target="http://www.aayushtuladhar.com/assets/img/2017-09-01-Observer-Design-Pattern/Observer-Pattern.jpeg" TargetMode="External"/><Relationship Id="rId4" Type="http://schemas.openxmlformats.org/officeDocument/2006/relationships/hyperlink" Target="https://de.wikipedia.org/wiki/Model_View_ViewModel#/media/File:MVVMPatter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[4]</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[5]</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a:t>
            </a:r>
          </a:p>
          <a:p>
            <a:pPr marL="685800" lvl="1" indent="-457200">
              <a:buFont typeface="+mj-lt"/>
              <a:buAutoNum type="arabicPeriod"/>
            </a:pPr>
            <a:r>
              <a:rPr lang="de-DE" dirty="0"/>
              <a:t>MVC</a:t>
            </a:r>
          </a:p>
          <a:p>
            <a:pPr marL="685800" lvl="1" indent="-457200">
              <a:buFont typeface="+mj-lt"/>
              <a:buAutoNum type="arabicPeriod"/>
            </a:pPr>
            <a:r>
              <a:rPr lang="de-DE" dirty="0"/>
              <a:t>WPF</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Bildquellen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lnSpcReduction="10000"/>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https://de.wikipedia.org/wiki/Model_View_ViewModel#/media/File:MVVMPattern.png</a:t>
            </a:r>
            <a:endParaRPr lang="de-DE" dirty="0"/>
          </a:p>
          <a:p>
            <a:r>
              <a:rPr lang="de-DE" dirty="0"/>
              <a:t>[4]: </a:t>
            </a:r>
            <a:r>
              <a:rPr lang="de-DE" dirty="0">
                <a:hlinkClick r:id="rId5"/>
              </a:rPr>
              <a:t>http://www.aayushtuladhar.com/assets/img/2017-09-01-Observer-Design-Pattern/Observer-Pattern.jpeg</a:t>
            </a:r>
            <a:endParaRPr lang="de-DE" dirty="0"/>
          </a:p>
          <a:p>
            <a:r>
              <a:rPr lang="de-DE" dirty="0"/>
              <a:t>[5]: </a:t>
            </a:r>
            <a:r>
              <a:rPr lang="de-DE" dirty="0">
                <a:hlinkClick r:id="rId6"/>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pic>
        <p:nvPicPr>
          <p:cNvPr id="4" name="Grafik 3">
            <a:extLst>
              <a:ext uri="{FF2B5EF4-FFF2-40B4-BE49-F238E27FC236}">
                <a16:creationId xmlns:a16="http://schemas.microsoft.com/office/drawing/2014/main" id="{E6F0B733-A7E8-4668-98EC-1F010B71E184}"/>
              </a:ext>
            </a:extLst>
          </p:cNvPr>
          <p:cNvPicPr>
            <a:picLocks noChangeAspect="1"/>
          </p:cNvPicPr>
          <p:nvPr/>
        </p:nvPicPr>
        <p:blipFill>
          <a:blip r:embed="rId3"/>
          <a:stretch>
            <a:fillRect/>
          </a:stretch>
        </p:blipFill>
        <p:spPr>
          <a:xfrm>
            <a:off x="1295400" y="3429000"/>
            <a:ext cx="2600325" cy="1428750"/>
          </a:xfrm>
          <a:prstGeom prst="rect">
            <a:avLst/>
          </a:prstGeom>
          <a:ln w="19050">
            <a:solidFill>
              <a:schemeClr val="accent1"/>
            </a:solidFill>
          </a:ln>
        </p:spPr>
      </p:pic>
      <p:pic>
        <p:nvPicPr>
          <p:cNvPr id="6" name="Grafik 5">
            <a:extLst>
              <a:ext uri="{FF2B5EF4-FFF2-40B4-BE49-F238E27FC236}">
                <a16:creationId xmlns:a16="http://schemas.microsoft.com/office/drawing/2014/main" id="{0910DFFB-EB1E-458D-97A3-95B758232BE0}"/>
              </a:ext>
            </a:extLst>
          </p:cNvPr>
          <p:cNvPicPr>
            <a:picLocks noChangeAspect="1"/>
          </p:cNvPicPr>
          <p:nvPr/>
        </p:nvPicPr>
        <p:blipFill>
          <a:blip r:embed="rId4"/>
          <a:stretch>
            <a:fillRect/>
          </a:stretch>
        </p:blipFill>
        <p:spPr>
          <a:xfrm>
            <a:off x="4686300" y="3429000"/>
            <a:ext cx="5419725" cy="1771650"/>
          </a:xfrm>
          <a:prstGeom prst="rect">
            <a:avLst/>
          </a:prstGeom>
          <a:ln w="19050">
            <a:solidFill>
              <a:schemeClr val="accent1"/>
            </a:solidFill>
          </a:ln>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[3]</a:t>
            </a:r>
          </a:p>
        </p:txBody>
      </p:sp>
      <p:pic>
        <p:nvPicPr>
          <p:cNvPr id="1026" name="Picture 2" descr="https://upload.wikimedia.org/wikipedia/commons/8/87/MVVMPattern.png">
            <a:extLst>
              <a:ext uri="{FF2B5EF4-FFF2-40B4-BE49-F238E27FC236}">
                <a16:creationId xmlns:a16="http://schemas.microsoft.com/office/drawing/2014/main" id="{3B2B235E-0657-4DCF-9F10-EB2E35FC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213" y="2173074"/>
            <a:ext cx="8347574" cy="251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6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441</Words>
  <Application>Microsoft Office PowerPoint</Application>
  <PresentationFormat>Breitbild</PresentationFormat>
  <Paragraphs>100</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Bildquellen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Michael Gresser</cp:lastModifiedBy>
  <cp:revision>29</cp:revision>
  <dcterms:created xsi:type="dcterms:W3CDTF">2019-01-17T14:01:49Z</dcterms:created>
  <dcterms:modified xsi:type="dcterms:W3CDTF">2019-01-22T08:24:41Z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